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80" r:id="rId7"/>
    <p:sldId id="282" r:id="rId8"/>
    <p:sldId id="291" r:id="rId9"/>
    <p:sldId id="289" r:id="rId10"/>
    <p:sldId id="286" r:id="rId11"/>
    <p:sldId id="293" r:id="rId12"/>
    <p:sldId id="295" r:id="rId13"/>
    <p:sldId id="297" r:id="rId14"/>
    <p:sldId id="281" r:id="rId15"/>
    <p:sldId id="288" r:id="rId16"/>
    <p:sldId id="287" r:id="rId17"/>
    <p:sldId id="296" r:id="rId18"/>
    <p:sldId id="298" r:id="rId19"/>
    <p:sldId id="299" r:id="rId20"/>
    <p:sldId id="300" r:id="rId21"/>
    <p:sldId id="302" r:id="rId22"/>
    <p:sldId id="301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162F-A9F0-4EA4-9A4F-07C33F28481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248B-69B6-4506-B7C8-CB61826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866003"/>
            <a:ext cx="7776864" cy="2867253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b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КОМНАТА «ИСТОКИ»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2" y="620688"/>
            <a:ext cx="3829036" cy="2552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008" y="1111677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«Васильевская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«Воин-интернационалист»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нашей школы Беляев Юрий , погиб в 1984 году в Афганистане, выполняя интернациональный долг.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традиционно проводятся уроки мужества, посвященные нашему земляку.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мама, Валентина Ивановна, наша подшефная, частый гость в школе.  Мы поздравляем ее со всеми праздниками и проявляем заботу.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3" y="515938"/>
            <a:ext cx="1258186" cy="901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75" y="102481"/>
            <a:ext cx="1438653" cy="17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помним, мы гордимся»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Совет воинов – интернационалистов учредил памятную доску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10 февраля 2009 г. перед зданием школы состоялся митинг, посвященный торжественному открытию мемориальной доски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714" y="1700808"/>
            <a:ext cx="2970881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610632"/>
            <a:ext cx="2970881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98500"/>
            <a:ext cx="1073696" cy="7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ветеранами-афганцами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Беляевой В.И.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4" y="374830"/>
            <a:ext cx="1455081" cy="10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«Есть такая профессия-Родину защищать»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4104456" cy="427707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в музее, посвященный службе в Советской Армии: солдатская форма, альбом с фотографиями сослуживцев и чемодан предоставлены выпускником 1985г Тихоновым В.Н.. Интересно и познавательно проходят встречи с солдатами срочной службы.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" y="484905"/>
            <a:ext cx="788290" cy="93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«Профессия-хлебороб»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 земляк, герой Социалистического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Старкин Григорий Сергеевич.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комбайнер, целинник,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наставник молодежи. Он был частым гостем  в нашей школе.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его трудовая биография –образец человека труда в социалистическом государстве. Главный девиз- «Раньше думай о Родине, а потом о себе»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08" y="369807"/>
            <a:ext cx="1657028" cy="10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«Пионерии первый отряд»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1417638"/>
            <a:ext cx="2890664" cy="4708525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Пионерии с пионерской атрибутикой: горнами, галстуками, барабанами, альбомом с фотографиями пионеров разных лет и описанием интересных событий из пионерской жизни.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76672"/>
            <a:ext cx="1162472" cy="97224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588403"/>
            <a:ext cx="5194921" cy="40728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1" y="1427079"/>
            <a:ext cx="1612723" cy="19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«Предметы старины глубокой»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быта, орудия труда, которыми пользовались люди в прошлом есть в нашем музее.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Самовар, маслобойка, утюг, ухват, горшок для приготовления пищи, прялка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6" y="1600200"/>
            <a:ext cx="3069168" cy="452596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0" y="404664"/>
            <a:ext cx="1433992" cy="10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528392" cy="2659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55" y="548680"/>
            <a:ext cx="3207746" cy="5949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29" y="548680"/>
            <a:ext cx="2602950" cy="2659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28" y="3212976"/>
            <a:ext cx="1977834" cy="32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916"/>
            <a:ext cx="3104228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4" y="4885117"/>
            <a:ext cx="1596596" cy="14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5856651" cy="4392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Печь краса-в доме чудеса!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178" y="1124744"/>
            <a:ext cx="20002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Лапотки плетеные, обувь немудреная,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зато народная и душе угодная!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20" y="1600200"/>
            <a:ext cx="6572360" cy="45259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1430712" cy="17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музей есть память о веках.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Творенья от начала мирозданья,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человечества созданье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картинах, письменах, стихах.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день торжественен и строг.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дверь, музей гостей встречает,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стенах своих входящих привечает,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стоит преступить его порог.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принято здесь громко говорить,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строгие глядят с портретов лица,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понимаешь: стоило родиться,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узнать, как мастер мог творить.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625252" cy="625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группа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ВР Ишмухаметова Л.Р.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Аскерова Л.Г.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МОБУ Васильевская СОШ, активно принимающие участие в проектах краеведческой направленности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8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200410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77671"/>
            <a:ext cx="320225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3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8396"/>
            <a:ext cx="3173179" cy="4525963"/>
          </a:xfr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3024336" cy="42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042485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25252" cy="6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3600" b="1" smtClean="0">
                <a:solidFill>
                  <a:srgbClr val="FF0000"/>
                </a:solidFill>
              </a:rPr>
              <a:t>: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268760"/>
            <a:ext cx="7005464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школьного музея определяет ценностно-смысловые, целевые,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содержательные и результативные приоритеты развития музея, задает основные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развития, способы и механизмы изменений, адресована сообществу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музея, включающему педагогов, учащихся, их родителей (законных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представителей), общественные и ветеранские организации, принимающие участие в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проблем гражданского и патриотического воспитания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25252" cy="625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школьной музейной комнате 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6805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500" dirty="0" smtClean="0"/>
              <a:t>              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1.Общие положения</a:t>
            </a:r>
            <a:r>
              <a:rPr lang="ru-RU" sz="4000" b="1" dirty="0" smtClean="0"/>
              <a:t>         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положение составлено на основе проекта музейной  комнаты ОУ.</a:t>
            </a:r>
          </a:p>
          <a:p>
            <a:pPr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комната – является структурным подразделением образовательных учреждений Российской Федерации независимо от формы собственности и действующего на основании Закона Российской Федерации «Об образовании» от 13 января 1996 г. №12-ФЗ, а в части учета и хранения фондов – Федерального закона «О Музейном фонде и музеях Российской Федерации» от 26 мая 1996 г. № 54-ФЗ.         </a:t>
            </a:r>
          </a:p>
          <a:p>
            <a:pPr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 комната является систематизированным, тематическим собранием подлинных памятников истории, культуры, комплектуемых, сохраняемых и экспонируемых в соответствии с действующими правилами. В основе поисковой и собирательской деятельности музея лежит краеведческий принцип. </a:t>
            </a:r>
          </a:p>
          <a:p>
            <a:pPr>
              <a:buNone/>
            </a:pP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25252" cy="625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9046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2.Цели и задачи: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</a:p>
          <a:p>
            <a:pPr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комната способствует: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воспитанию у детей и подростков патриотизма, гражданственности, бережного отношения к традициям, культуре и истории своего и других народов в современных условиях;        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приобщению детей и подростков к историческому и духовному наследию  через практическое участие в сборе, хранении документов, изучении и благоустройстве памятных мест.          </a:t>
            </a:r>
          </a:p>
          <a:p>
            <a:pPr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музейной комнаты являются: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культурных ценностей края для развития учащихся и укрепление семейных традиций; 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гражданской позиции через социально-значимую деятельность, инициируемую музейными экспозициями;          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содействие в организации и реализации учебно-воспитательного процесса;        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пропаганда культурных ценностей: памятников истории, культуры, природы края;        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активная экскурсионно-массовая работа с учащимися, взаимодействие с ветеранскими и общественными объединениями;          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фонда музейной комнаты и обеспечение его сохранности. </a:t>
            </a:r>
            <a:r>
              <a:rPr lang="ru-RU" sz="3600" b="1" dirty="0" smtClean="0"/>
              <a:t>     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6672"/>
            <a:ext cx="625252" cy="625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музейной комнаты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73932"/>
            <a:ext cx="4038600" cy="495223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комната была открыта в 1980 году, в год открытия нового здания школы. Моисеева Нина Ивановна- «Заслуженный учитель РСФСР», директор школы, внесла огромный вклад в развитие школы, формирование чувства патриотизма у подрастающего поколения.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09" y="1600200"/>
            <a:ext cx="3330581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25252" cy="6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«Они защищали Родину»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о земляках, участниках ВОВ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089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7476"/>
            <a:ext cx="1180597" cy="78706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63788"/>
            <a:ext cx="229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3" y="1938626"/>
            <a:ext cx="1630604" cy="17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с фотографиями, краткой военной биографией, солдатскими письмами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4038600" cy="37010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20" y="1600200"/>
            <a:ext cx="4396680" cy="370100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7698"/>
            <a:ext cx="1180597" cy="7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«Этот день мы приближали, как могли..»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войны-труженики тыла. Рассказы об их трудном детстве помогают понять современной молодежи какой ценой было завоевано счастье- жить в свободной стране.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573"/>
            <a:ext cx="1047498" cy="7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410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                                   МУЗЕЙНАЯ  КОМНАТА «ИСТОКИ»    </vt:lpstr>
      <vt:lpstr>Презентация PowerPoint</vt:lpstr>
      <vt:lpstr>Концепция: </vt:lpstr>
      <vt:lpstr>  ПОЛОЖЕНИЕ о школьной музейной комнате   </vt:lpstr>
      <vt:lpstr>Презентация PowerPoint</vt:lpstr>
      <vt:lpstr>Создание музейной комнаты</vt:lpstr>
      <vt:lpstr>«Они защищали Родину» стенды о земляках, участниках ВОВ</vt:lpstr>
      <vt:lpstr>Альбом с фотографиями, краткой военной биографией, солдатскими письмами</vt:lpstr>
      <vt:lpstr>«Этот день мы приближали, как могли..»</vt:lpstr>
      <vt:lpstr>«Воин-интернационалист»</vt:lpstr>
      <vt:lpstr>«Мы помним, мы гордимся»</vt:lpstr>
      <vt:lpstr>Встреча с ветеранами-афганцами  и Беляевой В.И.</vt:lpstr>
      <vt:lpstr>«Есть такая профессия-Родину защищать»</vt:lpstr>
      <vt:lpstr>«Профессия-хлебороб»</vt:lpstr>
      <vt:lpstr>«Пионерии первый отряд»</vt:lpstr>
      <vt:lpstr>«Предметы старины глубокой»</vt:lpstr>
      <vt:lpstr>Презентация PowerPoint</vt:lpstr>
      <vt:lpstr>Печь краса-в доме чудеса!</vt:lpstr>
      <vt:lpstr>Лапотки плетеные, обувь немудреная, но зато народная и душе угодная!</vt:lpstr>
      <vt:lpstr>Инициативная группа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Пользователь Windows</cp:lastModifiedBy>
  <cp:revision>160</cp:revision>
  <dcterms:created xsi:type="dcterms:W3CDTF">2014-04-17T19:13:30Z</dcterms:created>
  <dcterms:modified xsi:type="dcterms:W3CDTF">2022-10-25T17:08:51Z</dcterms:modified>
</cp:coreProperties>
</file>